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0"/>
    <p:restoredTop sz="94672"/>
  </p:normalViewPr>
  <p:slideViewPr>
    <p:cSldViewPr snapToGrid="0" snapToObjects="1">
      <p:cViewPr varScale="1">
        <p:scale>
          <a:sx n="120" d="100"/>
          <a:sy n="120" d="100"/>
        </p:scale>
        <p:origin x="16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4730" y="54865"/>
            <a:ext cx="9089270" cy="4459060"/>
            <a:chOff x="251208" y="228799"/>
            <a:chExt cx="8908688" cy="43704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C541DC-29F7-0D5B-CB8B-7D9A4BF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012" y="3080027"/>
              <a:ext cx="2422019" cy="1513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8778F-FC13-00C9-6A8D-ABDFAA85F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"/>
            <a:stretch/>
          </p:blipFill>
          <p:spPr>
            <a:xfrm>
              <a:off x="251208" y="3080026"/>
              <a:ext cx="2364809" cy="1519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374A-89FE-021E-6143-FA6B2B18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6715" y="3080026"/>
              <a:ext cx="2422020" cy="1513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9554A1-AB4C-C6CA-18E7-85FCC79F2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1" y="2963887"/>
            <a:ext cx="2509088" cy="156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CEA2C-29AE-61C6-E34F-5AA2C619D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781" y="2962867"/>
            <a:ext cx="2471114" cy="1544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9F35C-9BA2-48C7-AEB4-AE48D77F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146" y="2939132"/>
            <a:ext cx="2509090" cy="15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LCA </a:t>
            </a: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3520</TotalTime>
  <Words>134</Words>
  <Application>Microsoft Macintosh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90</cp:revision>
  <dcterms:created xsi:type="dcterms:W3CDTF">2022-06-13T15:17:41Z</dcterms:created>
  <dcterms:modified xsi:type="dcterms:W3CDTF">2023-08-30T00:39:06Z</dcterms:modified>
</cp:coreProperties>
</file>